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6858000" cy="9144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208" y="-1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52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93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24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50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69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30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95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10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25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3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03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4DD8D-45A3-48DC-AA64-F43C6E7C8631}" type="datetimeFigureOut">
              <a:rPr lang="ko-KR" altLang="en-US" smtClean="0"/>
              <a:t>2014-03-27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6B4AC-E571-464C-A371-499DB980A6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10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0"/>
            <a:ext cx="65175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화면 슬라이드 쇼(4:3)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ramasoon</dc:creator>
  <cp:lastModifiedBy>ramasoon</cp:lastModifiedBy>
  <cp:revision>4</cp:revision>
  <dcterms:created xsi:type="dcterms:W3CDTF">2014-03-26T23:10:20Z</dcterms:created>
  <dcterms:modified xsi:type="dcterms:W3CDTF">2014-03-26T23:35:13Z</dcterms:modified>
</cp:coreProperties>
</file>